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7530" y="3131185"/>
            <a:ext cx="5996305" cy="5956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0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7783" y="3006066"/>
            <a:ext cx="1437732" cy="4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984" y="3129953"/>
            <a:ext cx="1399647" cy="40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9622" y="3129953"/>
            <a:ext cx="314205" cy="314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67254" y="3015596"/>
            <a:ext cx="1266347" cy="4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3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6423" y="2252863"/>
            <a:ext cx="856926" cy="4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1889" y="2252863"/>
            <a:ext cx="904534" cy="4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8740" y="3072144"/>
            <a:ext cx="1332997" cy="4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6700" y="4720232"/>
            <a:ext cx="2923073" cy="4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86750" y="4547870"/>
            <a:ext cx="60452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6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2166" y="2224788"/>
            <a:ext cx="133299" cy="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2166" y="2224788"/>
            <a:ext cx="1980453" cy="42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86045" y="2215257"/>
            <a:ext cx="590327" cy="4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4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96171" y="3930637"/>
            <a:ext cx="666498" cy="32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5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6498" y="1347841"/>
            <a:ext cx="980706" cy="4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7304" y="2986354"/>
            <a:ext cx="942619" cy="4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7254" y="3853241"/>
            <a:ext cx="580806" cy="38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25138" y="3805610"/>
            <a:ext cx="1485340" cy="4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5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0125" y="2176873"/>
            <a:ext cx="1656725" cy="52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8261" y="3815815"/>
            <a:ext cx="2427959" cy="53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0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62720" y="1386165"/>
            <a:ext cx="571284" cy="38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48211" y="1338469"/>
            <a:ext cx="152342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0176" y="3847259"/>
            <a:ext cx="580806" cy="38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9496" y="3799563"/>
            <a:ext cx="1180654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50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0730" y="1309849"/>
            <a:ext cx="2656473" cy="534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3425" y="3074530"/>
            <a:ext cx="704584" cy="3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455" y="3036154"/>
            <a:ext cx="542720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8866" y="4628942"/>
            <a:ext cx="2875465" cy="53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50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52685" y="1219835"/>
            <a:ext cx="105664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0352" y="3071919"/>
            <a:ext cx="2399395" cy="40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59345" y="4595977"/>
            <a:ext cx="1847153" cy="42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3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8690" y="2741295"/>
            <a:ext cx="198501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09874" y="4655274"/>
            <a:ext cx="1266347" cy="4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934" y="5474968"/>
            <a:ext cx="1018790" cy="4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4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788" y="1281212"/>
            <a:ext cx="1828110" cy="4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4937" y="2978503"/>
            <a:ext cx="571284" cy="3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170" y="3672205"/>
            <a:ext cx="104711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35314" y="4570906"/>
            <a:ext cx="2561259" cy="52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1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62720" y="4768215"/>
            <a:ext cx="187579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9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72544" y="1319230"/>
            <a:ext cx="2437480" cy="533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7204" y="2966718"/>
            <a:ext cx="2494609" cy="4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1838" y="4604684"/>
            <a:ext cx="980705" cy="4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15159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82821" y="1405647"/>
            <a:ext cx="980705" cy="4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52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585" y="3774795"/>
            <a:ext cx="11340000" cy="158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9708" y="3985199"/>
            <a:ext cx="1504382" cy="31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0388" y="3918252"/>
            <a:ext cx="933098" cy="382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2024-12-23T13:10:53Z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